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588" r:id="rId6"/>
    <p:sldId id="331" r:id="rId7"/>
    <p:sldId id="610" r:id="rId8"/>
    <p:sldId id="258" r:id="rId9"/>
    <p:sldId id="611" r:id="rId10"/>
    <p:sldId id="547" r:id="rId11"/>
    <p:sldId id="308" r:id="rId12"/>
    <p:sldId id="614" r:id="rId13"/>
    <p:sldId id="618" r:id="rId14"/>
  </p:sldIdLst>
  <p:sldSz cx="11518900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Z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00A0EA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60" y="168"/>
      </p:cViewPr>
      <p:guideLst>
        <p:guide orient="horz" pos="2012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64865" y="3363595"/>
            <a:ext cx="47885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cs typeface="+mj-lt"/>
              </a:rPr>
              <a:t>  </a:t>
            </a:r>
            <a:r>
              <a:rPr lang="zh-CN" altLang="en-US" sz="5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lt"/>
              </a:rPr>
              <a:t>开班典礼</a:t>
            </a:r>
            <a:endParaRPr lang="en-US" altLang="zh-CN" sz="54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  <a:p>
            <a:pPr algn="l"/>
            <a:endParaRPr lang="en-US" altLang="zh-CN" sz="54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140" y="1871345"/>
            <a:ext cx="10673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54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Web前端面试涨薪名企培养计划	</a:t>
            </a:r>
            <a:endParaRPr sz="5400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96605" y="4988560"/>
            <a:ext cx="162433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班班小月</a:t>
            </a:r>
            <a:endParaRPr lang="zh-CN" altLang="en-US" sz="28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截图_202201141759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1503660" cy="6487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9880" y="2382520"/>
            <a:ext cx="7858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掌声有请</a:t>
            </a:r>
            <a:r>
              <a:rPr lang="zh-CN" altLang="en-US" sz="6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张东老师</a:t>
            </a:r>
            <a:endParaRPr lang="zh-CN" altLang="en-US" sz="6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17515" y="1049655"/>
            <a:ext cx="48736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班主任：小月🐾 </a:t>
            </a: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源产地：辽宁</a:t>
            </a: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爱好：拍抖音</a:t>
            </a: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隐藏身份：新手</a:t>
            </a: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宝妈</a:t>
            </a: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endParaRPr lang="zh-CN" altLang="en-US" sz="24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</a:endParaRPr>
          </a:p>
          <a:p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开课吧运营班主任一枚，负责的工作主要有催学习、催上课、</a:t>
            </a: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催打卡</a:t>
            </a: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b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</a:b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很开心能在</a:t>
            </a:r>
            <a:r>
              <a:rPr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Web前端面试涨薪名企培养计划</a:t>
            </a:r>
            <a:r>
              <a:rPr lang="zh-CN" altLang="en-US" sz="2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课程里与大家相遇。一门课程的学习很不容易，希望大家都能以100%的努力去学习这门课程，成就更棒的自己～</a:t>
            </a:r>
            <a:endParaRPr lang="zh-CN" altLang="en-US" sz="24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5280" y="472376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</a:rPr>
              <a:t>班班小月</a:t>
            </a:r>
            <a:endParaRPr lang="zh-CN" altLang="en-US" sz="3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</a:endParaRPr>
          </a:p>
        </p:txBody>
      </p:sp>
      <p:pic>
        <p:nvPicPr>
          <p:cNvPr id="6" name="图片 5" descr="C:\Users\hk\Desktop\lQLPDhrtCcMl777NB9LNCoCwXo9_nEJi2t0BsZsXZsC8AA_2688_2002.pnglQLPDhrtCcMl777NB9LNCoCwXo9_nEJi2t0BsZsXZsC8AA_2688_2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3920" y="1233170"/>
            <a:ext cx="3885565" cy="2893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0305" y="2585720"/>
            <a:ext cx="3597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</a:rPr>
              <a:t>开班典礼流程</a:t>
            </a:r>
            <a:endParaRPr lang="zh-CN" altLang="en-US" sz="44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5650" y="1443355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班班</a:t>
            </a:r>
            <a:r>
              <a:rPr lang="zh-CN" sz="2800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发言</a:t>
            </a:r>
            <a:endParaRPr lang="zh-CN" sz="28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2585720"/>
            <a:ext cx="768350" cy="8597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67580" y="2754630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35650" y="2708910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助教</a:t>
            </a:r>
            <a:r>
              <a:rPr lang="zh-CN" altLang="en-US" sz="2800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发言</a:t>
            </a:r>
            <a:endParaRPr lang="zh-CN" altLang="en-US" sz="28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3850640"/>
            <a:ext cx="768350" cy="8597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67580" y="4019550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5650" y="4019550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80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老师</a:t>
            </a:r>
            <a:r>
              <a:rPr lang="zh-CN" sz="280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发言</a:t>
            </a:r>
            <a:endParaRPr lang="zh-CN" sz="280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70" y="1274445"/>
            <a:ext cx="768350" cy="8597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72025" y="1443355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935" y="733425"/>
            <a:ext cx="990917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864235"/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一、课程安排</a:t>
            </a:r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864235"/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864235"/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defTabSz="864235"/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、课程周期：</a:t>
            </a:r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个月（法定节假日休息）</a:t>
            </a:r>
            <a:endParaRPr lang="zh-CN" altLang="en-US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endParaRPr lang="zh-CN" altLang="en-US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endParaRPr lang="zh-CN" altLang="en-US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、上课时间：每周一、三、五     </a:t>
            </a:r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19:30-21:30  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全程在线直播两个小时</a:t>
            </a:r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endParaRPr lang="en-US" altLang="zh-CN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864235"/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、上课方式：在线直播</a:t>
            </a:r>
            <a:r>
              <a:rPr lang="en-US" altLang="zh-CN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直播回放</a:t>
            </a:r>
            <a:endParaRPr lang="zh-CN" altLang="en-US" sz="24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2085" y="954405"/>
            <a:ext cx="83642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课程仅打卡上课</a:t>
            </a:r>
            <a:r>
              <a:rPr 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时长</a:t>
            </a:r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en-US" alt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1.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直播观看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当节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课程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总时长的</a:t>
            </a:r>
            <a:r>
              <a:rPr lang="en-US" alt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60%</a:t>
            </a:r>
            <a:endParaRPr lang="en-US" alt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en-US" alt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2.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七天内观看当节课程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的回放</a:t>
            </a:r>
            <a:r>
              <a:rPr lang="en-US" alt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80%</a:t>
            </a:r>
            <a:endParaRPr lang="en-US" alt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二者满足一条就可以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打卡成功！</a:t>
            </a:r>
            <a:endParaRPr lang="zh-CN" altLang="en-US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altLang="en-US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注：直播时长和回放时长不累加，</a:t>
            </a:r>
            <a:r>
              <a:rPr lang="zh-CN" altLang="en-US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单独计算</a:t>
            </a:r>
            <a:endParaRPr lang="zh-CN" altLang="en-US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305" y="456565"/>
            <a:ext cx="2642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二</a:t>
            </a: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.</a:t>
            </a:r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打卡</a:t>
            </a:r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规则</a:t>
            </a:r>
            <a:endParaRPr lang="zh-CN" altLang="en-US" sz="3200" b="1">
              <a:solidFill>
                <a:schemeClr val="accent1">
                  <a:lumMod val="7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2085" y="1040130"/>
            <a:ext cx="836422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看学分以pc端为准，pc是记录的实际在线时长，比如说你以二倍速看完视频。手机显示100%，pc记录的是50%。</a:t>
            </a:r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如果是倍速看回放，要保证实际看的时间要够</a:t>
            </a:r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sz="32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用手机看记得不要把开课吧app切到后台运行，不要息屏</a:t>
            </a:r>
            <a:endParaRPr lang="zh-CN" sz="32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410845"/>
            <a:ext cx="1463040" cy="1637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6655" y="691515"/>
            <a:ext cx="932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注意</a:t>
            </a:r>
            <a:endParaRPr lang="zh-CN" altLang="en-US" sz="32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3355" y="1224280"/>
            <a:ext cx="83642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课程返现形式为奖学金月返。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次月底返现，报名的学费平均到每节课，达标几节、拿到几节的学分、就返多少学费！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一共有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节直播课，每节课是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学分，满分就是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学分！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比如：咱们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月份一共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6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节直播课，对应的就是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6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学分，那在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月底第一次返学费就是返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6/24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，也就是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1/4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的学费！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月份有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10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节直播课，对应的就是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10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学分，那在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3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月底第二次返学费就是返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10/24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，也就是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5/12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学费！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月份有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8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节直播课，对应的就是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8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学分，那在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月底最后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一次返学费就是返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8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/24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，也就是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1</a:t>
            </a:r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/3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的学费！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24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学分全部拿到，那么咱们三次返的学费加一块就是你报名的总学费</a:t>
            </a:r>
            <a:r>
              <a:rPr lang="zh-CN" altLang="en-US" sz="2400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啦！</a:t>
            </a:r>
            <a:endParaRPr lang="zh-CN" altLang="en-US" sz="2400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305" y="456565"/>
            <a:ext cx="2642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.</a:t>
            </a:r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返现规则</a:t>
            </a:r>
            <a:endParaRPr lang="zh-CN" altLang="en-US" sz="3200" b="1">
              <a:solidFill>
                <a:schemeClr val="accent1">
                  <a:lumMod val="7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00B0F0"/>
                </a:solidFill>
              </a:rPr>
              <a:t>四</a:t>
            </a:r>
            <a:r>
              <a:rPr lang="en-US" altLang="zh-CN">
                <a:solidFill>
                  <a:srgbClr val="00B0F0"/>
                </a:solidFill>
              </a:rPr>
              <a:t>.</a:t>
            </a:r>
            <a:r>
              <a:rPr>
                <a:solidFill>
                  <a:srgbClr val="00B0F0"/>
                </a:solidFill>
              </a:rPr>
              <a:t>修改真实姓名</a:t>
            </a:r>
            <a:endParaRPr>
              <a:solidFill>
                <a:srgbClr val="00B0F0"/>
              </a:solidFill>
            </a:endParaRPr>
          </a:p>
        </p:txBody>
      </p:sp>
      <p:pic>
        <p:nvPicPr>
          <p:cNvPr id="4" name="内容占位符 3" descr="image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4240" y="1224280"/>
            <a:ext cx="7170420" cy="47637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9880" y="2382520"/>
            <a:ext cx="7858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掌声有请助教老师</a:t>
            </a:r>
            <a:endParaRPr lang="zh-CN" altLang="en-US" sz="6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演示</Application>
  <PresentationFormat>自定义</PresentationFormat>
  <Paragraphs>73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思源黑体 CN Bold</vt:lpstr>
      <vt:lpstr>黑体</vt:lpstr>
      <vt:lpstr>思源黑体 CN Normal</vt:lpstr>
      <vt:lpstr>思源黑体 CN Normal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一.修改真实姓名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hk</cp:lastModifiedBy>
  <cp:revision>150</cp:revision>
  <dcterms:created xsi:type="dcterms:W3CDTF">2019-06-19T02:08:00Z</dcterms:created>
  <dcterms:modified xsi:type="dcterms:W3CDTF">2022-01-14T10:12:48Z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2052-11.1.0.10723</vt:lpwstr>
  </property>
  <property fmtid="{D5CDD505-2E9C-101B-9397-08002B2CF9AE}" pid="3" name="ICV">
    <vt:lpwstr>DA7B64E8A86F425FAE7FC857735FEE08</vt:lpwstr>
  </property>
</Properties>
</file>